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77" r:id="rId11"/>
    <p:sldId id="391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98" d="100"/>
          <a:sy n="98" d="100"/>
        </p:scale>
        <p:origin x="42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218" y="4937978"/>
            <a:ext cx="284372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21" y="902433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1. Работа с данными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2. Обучена модель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3. Сделано приложение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628715" y="995372"/>
            <a:ext cx="2768387" cy="358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4023318" y="995372"/>
            <a:ext cx="3574697" cy="34368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4"/>
            <a:ext cx="5545137" cy="5053157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Цель проекта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-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помочь категоричным менеджерам сэкономить, предоставляя обоснованные рекомендации по объемам закупок арматуры.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	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algn="ctr"/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C2117-93C1-4BA0-8E0E-0701537F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6" y="1089026"/>
            <a:ext cx="4497508" cy="2016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C75353-A847-4071-A128-D222528D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4" y="3623731"/>
            <a:ext cx="4497507" cy="19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1089026"/>
            <a:ext cx="9566658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952091"/>
            <a:ext cx="10365017" cy="91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значения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на основе средних значений ближайших K соседей. 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Ч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увствителен к масштабированию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1089026"/>
            <a:ext cx="11139486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Чувствителен к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гиперпараметрам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.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2991" y="1992513"/>
            <a:ext cx="2469600" cy="404962"/>
            <a:chOff x="455082" y="1503010"/>
            <a:chExt cx="2469600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5083" y="1614236"/>
              <a:ext cx="2469599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Catboost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8541" y="1992513"/>
            <a:ext cx="2470991" cy="404962"/>
            <a:chOff x="3386208" y="1503010"/>
            <a:chExt cx="2470991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6208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/>
                <a:t>KNN</a:t>
              </a:r>
              <a:endParaRPr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6521" y="1992513"/>
            <a:ext cx="2472121" cy="404962"/>
            <a:chOff x="6319079" y="1503010"/>
            <a:chExt cx="2472121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19079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1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</a:rPr>
              <a:t>Excel</a:t>
            </a:r>
            <a:r>
              <a:rPr lang="ru-RU" sz="2400" dirty="0">
                <a:solidFill>
                  <a:schemeClr val="accent6"/>
                </a:solidFill>
              </a:rPr>
              <a:t>»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7768</TotalTime>
  <Words>321</Words>
  <Application>Microsoft Office PowerPoint</Application>
  <PresentationFormat>Широкоэкранный</PresentationFormat>
  <Paragraphs>63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CoFo Sans Regular</vt:lpstr>
      <vt:lpstr>CoFo Sans</vt:lpstr>
      <vt:lpstr>Arial</vt:lpstr>
      <vt:lpstr>CoFo Sans Medium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Что сделали: 1. Работа с данными 2. Обучена модель 3. Сделано приложение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979</cp:revision>
  <dcterms:created xsi:type="dcterms:W3CDTF">2022-08-25T11:16:35Z</dcterms:created>
  <dcterms:modified xsi:type="dcterms:W3CDTF">2025-03-27T07:25:06Z</dcterms:modified>
</cp:coreProperties>
</file>